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4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-68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xmlns="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xmlns="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03"/>
    </mc:Choice>
    <mc:Fallback>
      <p:transition spd="slow" advTm="5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xmlns="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5"/>
    </mc:Choice>
    <mc:Fallback>
      <p:transition spd="slow" advTm="3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xmlns="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xmlns="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xmlns="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xmlns="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xmlns="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65"/>
    </mc:Choice>
    <mc:Fallback>
      <p:transition spd="slow" advTm="5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96"/>
    </mc:Choice>
    <mc:Fallback>
      <p:transition spd="slow" advTm="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xmlns="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69"/>
    </mc:Choice>
    <mc:Fallback>
      <p:transition spd="slow" advTm="1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378AECA3-A4D2-4158-8425-56A62F7D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5"/>
    </mc:Choice>
    <mc:Fallback xmlns="">
      <p:transition spd="slow" advTm="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xmlns="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4EB3C452-F3D4-4FAC-AEC2-08FC2D20E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5"/>
    </mc:Choice>
    <mc:Fallback xmlns="">
      <p:transition spd="slow" advTm="1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xmlns="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xmlns="" id="{F671EBB2-6CF5-4883-B975-088B2AF2E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69"/>
    </mc:Choice>
    <mc:Fallback xmlns="">
      <p:transition spd="slow" advTm="10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xmlns="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xmlns="" id="{B8D471C1-F740-4037-B80C-7A77E67A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2"/>
    </mc:Choice>
    <mc:Fallback xmlns="">
      <p:transition spd="slow" advTm="7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xmlns="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9971AFC7-CCC6-4E6B-A75D-ED360E2B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35"/>
    </mc:Choice>
    <mc:Fallback xmlns="">
      <p:transition spd="slow" advTm="1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xmlns="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xmlns="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xmlns="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xmlns="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xmlns="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9F4444CE-BC8D-4D61-B303-4C05614E6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423CA5-E2E1-4789-B759-9906C1C940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73772B81-181F-48B7-8826-4D9686D15D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xmlns="" id="{B2205F6E-03C6-4E92-877C-E2482F6599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xmlns="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xmlns="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1114</TotalTime>
  <Words>699</Words>
  <Application>Microsoft Office PowerPoint</Application>
  <PresentationFormat>自定义</PresentationFormat>
  <Paragraphs>110</Paragraphs>
  <Slides>27</Slides>
  <Notes>0</Notes>
  <HiddenSlides>0</HiddenSlides>
  <MMClips>21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Facet</vt:lpstr>
      <vt:lpstr>Data Science Rookies           Group Project 1</vt:lpstr>
      <vt:lpstr>Outline</vt:lpstr>
      <vt:lpstr>PowerPoint 演示文稿</vt:lpstr>
      <vt:lpstr>Data Set Overview</vt:lpstr>
      <vt:lpstr>S.M.A.R.T Questions</vt:lpstr>
      <vt:lpstr>PowerPoint 演示文稿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演示文稿</vt:lpstr>
      <vt:lpstr>Model 1 (carbon offset ~ total solar energy potential + total # of solar panel)  </vt:lpstr>
      <vt:lpstr>Model2 (carbon offset ~ total solar energy potential + total # of solar panels + regions)  </vt:lpstr>
      <vt:lpstr>PowerPoint 演示文稿</vt:lpstr>
      <vt:lpstr>PowerPoint 演示文稿</vt:lpstr>
      <vt:lpstr>ANOVA Test On Our Four Models</vt:lpstr>
      <vt:lpstr>VIF Tests</vt:lpstr>
      <vt:lpstr>VIF Tests</vt:lpstr>
      <vt:lpstr>PowerPoint 演示文稿</vt:lpstr>
      <vt:lpstr>Our Findings</vt:lpstr>
      <vt:lpstr>Caveats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lenovo</cp:lastModifiedBy>
  <cp:revision>68</cp:revision>
  <dcterms:created xsi:type="dcterms:W3CDTF">2021-03-18T13:48:05Z</dcterms:created>
  <dcterms:modified xsi:type="dcterms:W3CDTF">2021-03-22T02:03:58Z</dcterms:modified>
</cp:coreProperties>
</file>